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8" r:id="rId3"/>
    <p:sldId id="279" r:id="rId4"/>
    <p:sldId id="280" r:id="rId5"/>
    <p:sldId id="288" r:id="rId6"/>
    <p:sldId id="289" r:id="rId7"/>
    <p:sldId id="29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07.06.2024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6514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5559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9082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9082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908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1124744"/>
            <a:ext cx="3456384" cy="50405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41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3068960"/>
            <a:ext cx="8064896" cy="30963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i="1" dirty="0" err="1">
                <a:latin typeface="Georgia" panose="02040502050405020303" pitchFamily="18" charset="0"/>
              </a:rPr>
              <a:t>Захист</a:t>
            </a:r>
            <a:r>
              <a:rPr lang="ru-RU" sz="5400" i="1" dirty="0">
                <a:latin typeface="Georgia" panose="02040502050405020303" pitchFamily="18" charset="0"/>
              </a:rPr>
              <a:t>, </a:t>
            </a:r>
            <a:r>
              <a:rPr lang="ru-RU" sz="5400" i="1" dirty="0" err="1">
                <a:latin typeface="Georgia" panose="02040502050405020303" pitchFamily="18" charset="0"/>
              </a:rPr>
              <a:t>прощення</a:t>
            </a:r>
            <a:r>
              <a:rPr lang="ru-RU" sz="5400" i="1" dirty="0">
                <a:latin typeface="Georgia" panose="02040502050405020303" pitchFamily="18" charset="0"/>
              </a:rPr>
              <a:t>, </a:t>
            </a:r>
            <a:r>
              <a:rPr lang="ru-RU" sz="5400" i="1" dirty="0" err="1">
                <a:latin typeface="Georgia" panose="02040502050405020303" pitchFamily="18" charset="0"/>
              </a:rPr>
              <a:t>перемога</a:t>
            </a:r>
            <a:r>
              <a:rPr lang="ru-RU" sz="5400" i="1" dirty="0">
                <a:latin typeface="Georgia" panose="02040502050405020303" pitchFamily="18" charset="0"/>
              </a:rPr>
              <a:t> в </a:t>
            </a:r>
            <a:r>
              <a:rPr lang="uk-UA" sz="5400" i="1" dirty="0" err="1">
                <a:latin typeface="Georgia" panose="02040502050405020303" pitchFamily="18" charset="0"/>
              </a:rPr>
              <a:t>І</a:t>
            </a:r>
            <a:r>
              <a:rPr lang="ru-RU" sz="5400" i="1" dirty="0" err="1">
                <a:latin typeface="Georgia" panose="02040502050405020303" pitchFamily="18" charset="0"/>
              </a:rPr>
              <a:t>сусі</a:t>
            </a:r>
            <a:endParaRPr lang="ru-RU" sz="54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060848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Блаженний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той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молодий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баптист-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благовісник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хто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дбає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про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вбогу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душу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загублених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ЧОЛОВІКІВ, </a:t>
            </a: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 день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нещастя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Господь Спаситель </a:t>
            </a:r>
            <a:b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порятує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3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41:2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1556792"/>
            <a:ext cx="8280920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Святий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Дух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берегтиме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b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та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оживлятиме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буде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блаженний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такий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землі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яку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він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зробить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Божою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Він</a:t>
            </a:r>
            <a: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видасть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поталу</a:t>
            </a:r>
            <a: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злим силам! </a:t>
            </a:r>
            <a:endParaRPr lang="en-US" sz="3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:3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8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1916832"/>
            <a:ext cx="9144000" cy="25922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ложі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недуги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душевної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подасть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йому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сили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Господь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Цілитель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усе ложе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йому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перемінить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недузі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3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:4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64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48605" y="2132856"/>
            <a:ext cx="8280920" cy="22322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 того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довідаюся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любиш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мене, коли надо мною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сурмити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не буде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мій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ворог.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89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31540" y="1484784"/>
            <a:ext cx="8280920" cy="28083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А через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невинність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мою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підсилиш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мене, і перед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обличчям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Своїм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поставиш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навіки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мене, Дух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Святий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82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80920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Благословенний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Господь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милосердний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щедрий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Бог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Ізраїлів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віку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й до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віку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Амінь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і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амінь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190</Words>
  <Application>Microsoft Office PowerPoint</Application>
  <PresentationFormat>Екран (4:3)</PresentationFormat>
  <Paragraphs>65</Paragraphs>
  <Slides>7</Slides>
  <Notes>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Verdana</vt:lpstr>
      <vt:lpstr>Тема Office</vt:lpstr>
      <vt:lpstr>ПСАЛОМ 41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177</cp:revision>
  <dcterms:created xsi:type="dcterms:W3CDTF">2011-03-25T18:27:23Z</dcterms:created>
  <dcterms:modified xsi:type="dcterms:W3CDTF">2024-06-07T19:17:33Z</dcterms:modified>
</cp:coreProperties>
</file>